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67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48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007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0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08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94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798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32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988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31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4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5140-0FA9-47BB-A033-FF50F1FBA88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45FF-833C-450E-B95D-D2B492415F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754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ar-IQ" sz="6000" dirty="0" smtClean="0"/>
              <a:t>خطط اللعب بالكرة الطائرة</a:t>
            </a:r>
            <a:endParaRPr lang="ar-IQ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10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تنقسم خطط اللعب الى خطط فردية وخطط جماعية ، وترتبط الخطط الفردية الهجومية والدفاعية ارتباطا وثيقا </a:t>
            </a:r>
            <a:r>
              <a:rPr lang="ar-IQ" sz="3600" dirty="0" err="1" smtClean="0">
                <a:solidFill>
                  <a:srgbClr val="FF0000"/>
                </a:solidFill>
              </a:rPr>
              <a:t>باتقان</a:t>
            </a:r>
            <a:r>
              <a:rPr lang="ar-IQ" sz="3600" dirty="0" smtClean="0">
                <a:solidFill>
                  <a:srgbClr val="FF0000"/>
                </a:solidFill>
              </a:rPr>
              <a:t> المهارات الخاصة باللعبة ، اما الخط الجماعية التي سياتي ذكرها فتنقسم الى خطط هجومية ودفاعية ، وهنا يصعب علينا تحديد كل نوع عن الاخر ، فبينما يعتبر الفريق الحائز على الكرة في الالعاب الاخرى هو المهاجم ، اما في الكرة الطائرة تعتبر اللمسة الاولى للكرة ذات طابع دفاعي (الدفاع عن الارسال، او الدفاع عن الملعب) اما اللمسة الثاني والثالثة فتكون غالبا ذات طابع هجومي .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3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اولا : الخطط الهجومية الجماعية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يجب ان نضع في الاعتبار انه لضمان نجاح عملية الهجوم يراعى ما يأتي 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 ان يكون للاعب المعد مكانا </a:t>
            </a:r>
            <a:r>
              <a:rPr lang="ar-IQ" dirty="0">
                <a:solidFill>
                  <a:srgbClr val="FF0000"/>
                </a:solidFill>
              </a:rPr>
              <a:t>م</a:t>
            </a:r>
            <a:r>
              <a:rPr lang="ar-IQ" dirty="0" smtClean="0">
                <a:solidFill>
                  <a:srgbClr val="FF0000"/>
                </a:solidFill>
              </a:rPr>
              <a:t>تسعا يسمح له بالجري لأداء الاعداد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 تحتاج بعض عمليات الهجوم الى نداء او اشارة فيجب على المهاجم معرفتها.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 يجب على اللاعب المعد تقييم كل حالة لعب سواء فريقه او الفريق المنافس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075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3600" dirty="0" smtClean="0">
                <a:solidFill>
                  <a:srgbClr val="FF0000"/>
                </a:solidFill>
              </a:rPr>
              <a:t>اذا اشترك اللاعب المعد في جدار الصد فعليه الاستعداد فورا لإعداد الكرات من منطقة الصد.</a:t>
            </a:r>
          </a:p>
          <a:p>
            <a:r>
              <a:rPr lang="ar-IQ" sz="3600" dirty="0" smtClean="0">
                <a:solidFill>
                  <a:srgbClr val="FF0000"/>
                </a:solidFill>
              </a:rPr>
              <a:t>- يجب ان يستلم المعد الكرة  قريب من الشبكة اذا كان هناك نيه لإعداد الكرات القصيرة</a:t>
            </a:r>
          </a:p>
          <a:p>
            <a:r>
              <a:rPr lang="ar-IQ" sz="3600" dirty="0" smtClean="0">
                <a:solidFill>
                  <a:srgbClr val="FF0000"/>
                </a:solidFill>
              </a:rPr>
              <a:t>- يجب على اللاعب المعد ملاحظة موقف اللاعب المهاجم بالنسبة له وإعطائه تمريرة تتناسب مع هذا الموقف.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593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201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خطط اللعب بالكرة الطائرة</vt:lpstr>
      <vt:lpstr>عرض تقديمي في PowerPoint</vt:lpstr>
      <vt:lpstr>اولا : الخطط الهجومية الجماعية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خطط اللعب بالكرة الطائرة</dc:title>
  <dc:creator>Basrah</dc:creator>
  <cp:lastModifiedBy>Basrah</cp:lastModifiedBy>
  <cp:revision>2</cp:revision>
  <dcterms:created xsi:type="dcterms:W3CDTF">2019-02-06T19:00:40Z</dcterms:created>
  <dcterms:modified xsi:type="dcterms:W3CDTF">2019-02-06T19:17:00Z</dcterms:modified>
</cp:coreProperties>
</file>